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63" r:id="rId4"/>
    <p:sldId id="264" r:id="rId5"/>
    <p:sldId id="259" r:id="rId6"/>
    <p:sldId id="260" r:id="rId7"/>
    <p:sldId id="265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>
        <p:scale>
          <a:sx n="81" d="100"/>
          <a:sy n="81" d="100"/>
        </p:scale>
        <p:origin x="-17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2E968AA-A3D6-40F3-9774-248859F2DD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DEFEE51-028C-4374-9104-AD36D49236CD}" type="datetimeFigureOut">
              <a:rPr lang="en-US" smtClean="0"/>
              <a:t>5/20/2020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b="1" dirty="0" smtClean="0"/>
              <a:t>ПРИЧЕ У СЛИКАМА</a:t>
            </a:r>
            <a:r>
              <a:rPr lang="sr-Cyrl-RS" b="1" dirty="0" smtClean="0"/>
              <a:t/>
            </a:r>
            <a:br>
              <a:rPr lang="sr-Cyrl-RS" b="1" dirty="0" smtClean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7846" y="4560277"/>
            <a:ext cx="8592234" cy="107852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Богатимо свој речник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380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За ову активност припреми свеску, оловку и гумицу.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9284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Посматрај слике, запиши једну малу причу по низу слика.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07028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iros\Desktop\ispricaj-pricu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738554"/>
            <a:ext cx="6271845" cy="538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38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iros\Desktop\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477" y="1359877"/>
            <a:ext cx="3516923" cy="528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25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iros\Desktop\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019907"/>
            <a:ext cx="6096000" cy="521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71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iros\Desktop\реп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615" y="808893"/>
            <a:ext cx="7022123" cy="435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856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Дај назив овој причи и испричај је усмено.</a:t>
            </a:r>
            <a:endParaRPr lang="en-US" dirty="0"/>
          </a:p>
        </p:txBody>
      </p:sp>
      <p:pic>
        <p:nvPicPr>
          <p:cNvPr id="4099" name="Picture 3" descr="C:\Users\miros\Desktop\da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97723"/>
            <a:ext cx="7537938" cy="370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07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55</TotalTime>
  <Words>36</Words>
  <Application>Microsoft Office PowerPoint</Application>
  <PresentationFormat>Custom</PresentationFormat>
  <Paragraphs>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ПРИЧЕ У СЛИКАМА </vt:lpstr>
      <vt:lpstr>За ову активност припреми свеску, оловку и гумицу.</vt:lpstr>
      <vt:lpstr>Посматрај слике, запиши једну малу причу по низу слика.</vt:lpstr>
      <vt:lpstr>PowerPoint Presentation</vt:lpstr>
      <vt:lpstr>PowerPoint Presentation</vt:lpstr>
      <vt:lpstr>PowerPoint Presentation</vt:lpstr>
      <vt:lpstr>PowerPoint Presentation</vt:lpstr>
      <vt:lpstr>Дај назив овој причи и испричај је усмено.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Jerinici</dc:creator>
  <cp:lastModifiedBy>Miroslav Kusmuk</cp:lastModifiedBy>
  <cp:revision>24</cp:revision>
  <dcterms:created xsi:type="dcterms:W3CDTF">2020-03-16T17:23:10Z</dcterms:created>
  <dcterms:modified xsi:type="dcterms:W3CDTF">2020-05-20T07:22:05Z</dcterms:modified>
</cp:coreProperties>
</file>